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>
        <p:scale>
          <a:sx n="81" d="100"/>
          <a:sy n="81" d="100"/>
        </p:scale>
        <p:origin x="-72" y="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805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122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14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788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640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412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759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172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359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602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017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ABCA4-2E2E-4410-BBE1-880014EBEAE3}" type="datetimeFigureOut">
              <a:rPr lang="en-US" smtClean="0"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DF545-0BAC-4874-B045-B6AFC176C6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214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volcano.si.edu/volcano.cfm?vn=360120" TargetMode="External"/><Relationship Id="rId2" Type="http://schemas.openxmlformats.org/officeDocument/2006/relationships/hyperlink" Target="http://www.geology.sdsu.edu/how_volcanoes_work/Pelee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britannica.com/place/Mount-Pelee" TargetMode="External"/><Relationship Id="rId4" Type="http://schemas.openxmlformats.org/officeDocument/2006/relationships/hyperlink" Target="http://www.earthmagazine.org/article/benchmarks-may-8-1902-deadly-eruption-mount-pele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Mount Pelée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By Rachel Aldrich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205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969" y="177555"/>
            <a:ext cx="6389077" cy="1325563"/>
          </a:xfrm>
        </p:spPr>
        <p:txBody>
          <a:bodyPr/>
          <a:lstStyle/>
          <a:p>
            <a:pPr algn="ctr"/>
            <a:r>
              <a:rPr lang="en-US" b="1" dirty="0" smtClean="0"/>
              <a:t>Location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5784" y="1663135"/>
            <a:ext cx="8780585" cy="4351338"/>
          </a:xfrm>
        </p:spPr>
        <p:txBody>
          <a:bodyPr/>
          <a:lstStyle/>
          <a:p>
            <a:r>
              <a:rPr lang="en-US" b="1" dirty="0" smtClean="0"/>
              <a:t>Located near the town </a:t>
            </a:r>
            <a:r>
              <a:rPr lang="en-US" b="1" dirty="0" smtClean="0"/>
              <a:t>St</a:t>
            </a:r>
            <a:r>
              <a:rPr lang="en-US" b="1" dirty="0" smtClean="0"/>
              <a:t>. Pierre on the island of </a:t>
            </a:r>
            <a:r>
              <a:rPr lang="en-US" b="1" dirty="0" smtClean="0"/>
              <a:t>Martinique in the Caribbean Sea</a:t>
            </a:r>
            <a:endParaRPr lang="en-US" b="1" dirty="0" smtClean="0"/>
          </a:p>
          <a:p>
            <a:r>
              <a:rPr lang="en-US" b="1" dirty="0" smtClean="0"/>
              <a:t>A convergent plate boundary where the North American plate subducts under the Caribbean Plate</a:t>
            </a:r>
          </a:p>
          <a:p>
            <a:r>
              <a:rPr lang="en-US" b="1" dirty="0" smtClean="0"/>
              <a:t>Part of Lesser Antilles Volcanic Arc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30000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Topography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4583 </a:t>
            </a:r>
            <a:r>
              <a:rPr lang="en-US" dirty="0" smtClean="0"/>
              <a:t>feet tall</a:t>
            </a:r>
          </a:p>
          <a:p>
            <a:r>
              <a:rPr lang="en-US" dirty="0" smtClean="0"/>
              <a:t>Composite volcano</a:t>
            </a:r>
          </a:p>
          <a:p>
            <a:r>
              <a:rPr lang="en-US" dirty="0"/>
              <a:t>V</a:t>
            </a:r>
            <a:r>
              <a:rPr lang="en-US" dirty="0" smtClean="0"/>
              <a:t>iolent </a:t>
            </a:r>
            <a:r>
              <a:rPr lang="en-US" dirty="0" smtClean="0"/>
              <a:t>P</a:t>
            </a:r>
            <a:r>
              <a:rPr lang="en-US" dirty="0" smtClean="0"/>
              <a:t>eléan and Vulcanian eruptions</a:t>
            </a:r>
          </a:p>
          <a:p>
            <a:r>
              <a:rPr lang="en-US" dirty="0" smtClean="0"/>
              <a:t>Has gentle slope with cone shape</a:t>
            </a:r>
          </a:p>
          <a:p>
            <a:pPr lvl="0"/>
            <a:r>
              <a:rPr lang="en-US" dirty="0"/>
              <a:t>Thick, andesitic magma with high viscosity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88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Hazards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Pyroclastic flow traveling at more than </a:t>
            </a:r>
            <a:r>
              <a:rPr lang="en-US" dirty="0"/>
              <a:t>1</a:t>
            </a:r>
            <a:r>
              <a:rPr lang="en-US" dirty="0" smtClean="0"/>
              <a:t>00 kilometers </a:t>
            </a:r>
            <a:r>
              <a:rPr lang="en-US" dirty="0" smtClean="0"/>
              <a:t>per </a:t>
            </a:r>
            <a:r>
              <a:rPr lang="en-US" dirty="0" smtClean="0"/>
              <a:t>hour raced down the volcano</a:t>
            </a:r>
            <a:endParaRPr lang="en-US" dirty="0" smtClean="0"/>
          </a:p>
          <a:p>
            <a:r>
              <a:rPr lang="en-US" dirty="0" smtClean="0"/>
              <a:t>A lahar flowed down the volcano moving faster than 100 kilometers per hour</a:t>
            </a:r>
          </a:p>
          <a:p>
            <a:r>
              <a:rPr lang="en-US" dirty="0" smtClean="0"/>
              <a:t>The lahar created a tsunami that was three meters high</a:t>
            </a:r>
          </a:p>
          <a:p>
            <a:r>
              <a:rPr lang="en-US" dirty="0" smtClean="0"/>
              <a:t>The tsunami flooded the waterfront of St. Pierre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389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History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Named for the Hawaiian goddes</a:t>
            </a:r>
            <a:r>
              <a:rPr lang="en-US" dirty="0" smtClean="0"/>
              <a:t>s of fire, Pele</a:t>
            </a:r>
            <a:endParaRPr lang="en-US" dirty="0" smtClean="0"/>
          </a:p>
          <a:p>
            <a:r>
              <a:rPr lang="en-US" dirty="0"/>
              <a:t>Erupted May 8, 1902</a:t>
            </a:r>
          </a:p>
          <a:p>
            <a:r>
              <a:rPr lang="en-US" dirty="0" smtClean="0"/>
              <a:t>On </a:t>
            </a:r>
            <a:r>
              <a:rPr lang="en-US" dirty="0" smtClean="0"/>
              <a:t>May 5, a committee of government leaders reported that the activity coming from the volcano was not dangerous, and that the people of St. Pierre would be completely safe</a:t>
            </a:r>
          </a:p>
          <a:p>
            <a:r>
              <a:rPr lang="en-US" dirty="0" smtClean="0"/>
              <a:t>Because of an election scheduled for May 11, the governor of Martinique persuaded the local newspaper to downplay the danger of the volcano</a:t>
            </a:r>
          </a:p>
          <a:p>
            <a:r>
              <a:rPr lang="en-US" dirty="0" smtClean="0"/>
              <a:t>Many people in the countryside crowded into St. Pierre, believing it was the safest place to be</a:t>
            </a:r>
          </a:p>
          <a:p>
            <a:r>
              <a:rPr lang="en-US" dirty="0" smtClean="0"/>
              <a:t>Troops sent by the governor forced people trying to escape the city to go back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562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History continued….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Approximately </a:t>
            </a:r>
            <a:r>
              <a:rPr lang="en-US" b="1" dirty="0" smtClean="0"/>
              <a:t>30</a:t>
            </a:r>
            <a:r>
              <a:rPr lang="en-US" b="1" dirty="0" smtClean="0"/>
              <a:t>,000 </a:t>
            </a:r>
            <a:r>
              <a:rPr lang="en-US" b="1" dirty="0" smtClean="0"/>
              <a:t>people were killed (there were only 2 known survivors) in St. Pierre</a:t>
            </a:r>
          </a:p>
          <a:p>
            <a:r>
              <a:rPr lang="en-US" b="1" dirty="0" smtClean="0"/>
              <a:t>In the days before the eruption, snakes and giant centipedes that were disturbed by the earthquakes and ash came down the mountain and killed approximately 200 animals and 50 people</a:t>
            </a:r>
          </a:p>
          <a:p>
            <a:r>
              <a:rPr lang="en-US" b="1" dirty="0" smtClean="0"/>
              <a:t>Over 20 ships in the harbor were destroyed</a:t>
            </a:r>
          </a:p>
          <a:p>
            <a:r>
              <a:rPr lang="en-US" b="1" dirty="0" smtClean="0"/>
              <a:t>The city of St. Pierre was destroyed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744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Citations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http://www.geology.sdsu.edu/how_volcanoes_work/Pelee.html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http://volcano.si.edu/volcano.cfm?vn=360120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www.earthmagazine.org/article/benchmarks-may-8-1902-deadly-eruption-mount-pelee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www.britannica.com/place/Mount-Pelee</a:t>
            </a:r>
            <a:endParaRPr lang="en-US" dirty="0" smtClean="0"/>
          </a:p>
          <a:p>
            <a:r>
              <a:rPr lang="en-US" dirty="0"/>
              <a:t>Furgang</a:t>
            </a:r>
            <a:r>
              <a:rPr lang="en-US" dirty="0"/>
              <a:t>, Kathy. </a:t>
            </a:r>
            <a:r>
              <a:rPr lang="en-US" i="1" dirty="0"/>
              <a:t>Mount Pelée: The Deadliest Volcano of the Twentieth Century</a:t>
            </a:r>
            <a:r>
              <a:rPr lang="en-US" dirty="0"/>
              <a:t>. New York: The Rosen Publishing Group, Inc., 2001.</a:t>
            </a:r>
          </a:p>
          <a:p>
            <a:r>
              <a:rPr lang="en-US" dirty="0"/>
              <a:t>Rosi</a:t>
            </a:r>
            <a:r>
              <a:rPr lang="en-US" dirty="0"/>
              <a:t>, Mauro, et. al. </a:t>
            </a:r>
            <a:r>
              <a:rPr lang="en-US" i="1" dirty="0"/>
              <a:t>Volcanoes. </a:t>
            </a:r>
            <a:r>
              <a:rPr lang="en-US" dirty="0"/>
              <a:t>Buffalo: Firefly Books, 2003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363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4180</TotalTime>
  <Words>343</Words>
  <Application>Microsoft Office PowerPoint</Application>
  <PresentationFormat>Custom</PresentationFormat>
  <Paragraphs>40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Mount Pelée</vt:lpstr>
      <vt:lpstr>Location</vt:lpstr>
      <vt:lpstr>Topography</vt:lpstr>
      <vt:lpstr>Hazards</vt:lpstr>
      <vt:lpstr>History</vt:lpstr>
      <vt:lpstr>History continued….</vt:lpstr>
      <vt:lpstr>Citations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Mount Pelée</dc:title>
  <dc:creator>Rachel</dc:creator>
  <cp:lastModifiedBy>Aldrich, Rachel</cp:lastModifiedBy>
  <cp:revision>26</cp:revision>
  <dcterms:created xsi:type="dcterms:W3CDTF">2016-01-04T00:58:59Z</dcterms:created>
  <dcterms:modified xsi:type="dcterms:W3CDTF">2016-01-07T14:32:10Z</dcterms:modified>
</cp:coreProperties>
</file>